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3" r:id="rId2"/>
    <p:sldId id="256" r:id="rId3"/>
    <p:sldId id="333" r:id="rId4"/>
    <p:sldId id="352" r:id="rId5"/>
    <p:sldId id="334" r:id="rId6"/>
    <p:sldId id="353" r:id="rId7"/>
    <p:sldId id="338" r:id="rId8"/>
    <p:sldId id="350" r:id="rId9"/>
    <p:sldId id="355" r:id="rId10"/>
    <p:sldId id="354" r:id="rId11"/>
    <p:sldId id="357" r:id="rId12"/>
    <p:sldId id="356" r:id="rId13"/>
    <p:sldId id="358" r:id="rId14"/>
    <p:sldId id="359" r:id="rId15"/>
    <p:sldId id="360" r:id="rId16"/>
    <p:sldId id="361" r:id="rId17"/>
    <p:sldId id="341" r:id="rId18"/>
    <p:sldId id="342" r:id="rId19"/>
    <p:sldId id="343" r:id="rId20"/>
    <p:sldId id="344" r:id="rId21"/>
    <p:sldId id="290" r:id="rId22"/>
    <p:sldId id="303" r:id="rId23"/>
    <p:sldId id="274" r:id="rId24"/>
    <p:sldId id="299" r:id="rId25"/>
    <p:sldId id="310" r:id="rId26"/>
    <p:sldId id="298" r:id="rId27"/>
    <p:sldId id="321" r:id="rId28"/>
    <p:sldId id="312" r:id="rId29"/>
    <p:sldId id="314" r:id="rId30"/>
    <p:sldId id="316" r:id="rId31"/>
    <p:sldId id="317" r:id="rId32"/>
    <p:sldId id="347" r:id="rId33"/>
    <p:sldId id="362" r:id="rId34"/>
  </p:sldIdLst>
  <p:sldSz cx="10691813" cy="7559675"/>
  <p:notesSz cx="6858000" cy="9144000"/>
  <p:defaultTextStyle>
    <a:defPPr>
      <a:defRPr lang="pt-BR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E68"/>
    <a:srgbClr val="DD313D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81" autoAdjust="0"/>
  </p:normalViewPr>
  <p:slideViewPr>
    <p:cSldViewPr>
      <p:cViewPr varScale="1">
        <p:scale>
          <a:sx n="57" d="100"/>
          <a:sy n="57" d="100"/>
        </p:scale>
        <p:origin x="1500" y="72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FA44A-3CF4-4132-AD54-C6045C393D64}" type="datetimeFigureOut">
              <a:rPr lang="pt-BR" smtClean="0"/>
              <a:t>19/10/2018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52043-BF9A-4277-A7C9-52B674DD98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986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FALA SANDRA</a:t>
            </a:r>
          </a:p>
          <a:p>
            <a:endParaRPr lang="pt-BR" dirty="0" smtClean="0"/>
          </a:p>
          <a:p>
            <a:r>
              <a:rPr lang="pt-BR" dirty="0" smtClean="0"/>
              <a:t>LOGO </a:t>
            </a:r>
            <a:r>
              <a:rPr lang="pt-BR" dirty="0" err="1" smtClean="0"/>
              <a:t>fbc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2043-BF9A-4277-A7C9-52B674DD989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52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FALA NILVA  PORTARIA  APRESENTAÇÃO DAS MULHERES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2043-BF9A-4277-A7C9-52B674DD989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03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CAMPOS FALA SOBRE</a:t>
            </a:r>
            <a:r>
              <a:rPr lang="pt-BR" baseline="0" dirty="0" smtClean="0"/>
              <a:t> O ESTADO E A CIDADE E LOCAL DO EVENTO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2043-BF9A-4277-A7C9-52B674DD989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82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CAMPOS FALA SOBRE</a:t>
            </a:r>
            <a:r>
              <a:rPr lang="pt-BR" baseline="0" dirty="0" smtClean="0"/>
              <a:t> O ESTADO E A CIDADE E LOCAL DO EVENTO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2043-BF9A-4277-A7C9-52B674DD989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605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BR" sz="1800" b="1" i="1" dirty="0" smtClean="0">
                <a:solidFill>
                  <a:srgbClr val="002060"/>
                </a:solidFill>
              </a:rPr>
              <a:t>A 70 quilômetros de Recife</a:t>
            </a:r>
            <a:r>
              <a:rPr lang="pt-BR" sz="1200" dirty="0" smtClean="0">
                <a:solidFill>
                  <a:srgbClr val="002060"/>
                </a:solidFill>
              </a:rPr>
              <a:t>, Porto de Galinhas é emoldurada por piscinas naturais com águas mornas e transparentes repletas de peixes coloridos e jangadas deslizando de um lado para o outro na maré baixa. </a:t>
            </a:r>
          </a:p>
          <a:p>
            <a:pPr algn="r"/>
            <a:endParaRPr lang="pt-BR" sz="1200" dirty="0" smtClean="0">
              <a:solidFill>
                <a:srgbClr val="002060"/>
              </a:solidFill>
            </a:endParaRPr>
          </a:p>
          <a:p>
            <a:pPr algn="r"/>
            <a:r>
              <a:rPr lang="pt-BR" sz="1200" dirty="0" smtClean="0">
                <a:solidFill>
                  <a:srgbClr val="002060"/>
                </a:solidFill>
              </a:rPr>
              <a:t>Tem também praias com ondas fortes, perfeitas para a prática de surf - a praia de </a:t>
            </a:r>
            <a:r>
              <a:rPr lang="pt-BR" sz="1200" dirty="0" err="1" smtClean="0">
                <a:solidFill>
                  <a:srgbClr val="002060"/>
                </a:solidFill>
              </a:rPr>
              <a:t>Maracaípe</a:t>
            </a:r>
            <a:r>
              <a:rPr lang="pt-BR" sz="1200" dirty="0" smtClean="0">
                <a:solidFill>
                  <a:srgbClr val="002060"/>
                </a:solidFill>
              </a:rPr>
              <a:t> é um principais points, além de Muro Alto, </a:t>
            </a:r>
            <a:r>
              <a:rPr lang="pt-BR" sz="1200" dirty="0" err="1" smtClean="0">
                <a:solidFill>
                  <a:srgbClr val="002060"/>
                </a:solidFill>
              </a:rPr>
              <a:t>Serrambi</a:t>
            </a:r>
            <a:r>
              <a:rPr lang="pt-BR" sz="1200" dirty="0" smtClean="0">
                <a:solidFill>
                  <a:srgbClr val="002060"/>
                </a:solidFill>
              </a:rPr>
              <a:t> e outras praias paradisíacas vizinhas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2043-BF9A-4277-A7C9-52B674DD989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21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D823B-85DA-4E29-9072-023330D62437}" type="datetimeFigureOut">
              <a:rPr lang="pt-BR" smtClean="0"/>
              <a:pPr/>
              <a:t>19/10/2018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F1DC7-4EBE-4CD1-8369-292BCF7E3F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22" y="1196229"/>
            <a:ext cx="6954445" cy="32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0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/>
          <a:stretch/>
        </p:blipFill>
        <p:spPr>
          <a:xfrm>
            <a:off x="-359485" y="3752724"/>
            <a:ext cx="11468509" cy="67029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056"/>
            <a:ext cx="10691813" cy="379303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215207" y="179852"/>
            <a:ext cx="6285733" cy="1570673"/>
            <a:chOff x="1220413" y="371991"/>
            <a:chExt cx="8098006" cy="202352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88927">
              <a:off x="8349389" y="1305222"/>
              <a:ext cx="960229" cy="97783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9894">
              <a:off x="1892958" y="1433560"/>
              <a:ext cx="562166" cy="53976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19976">
              <a:off x="1220413" y="485408"/>
              <a:ext cx="866536" cy="8320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658" y="371991"/>
              <a:ext cx="4354538" cy="2023522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4529" r="52154" b="50091"/>
          <a:stretch/>
        </p:blipFill>
        <p:spPr>
          <a:xfrm>
            <a:off x="2475481" y="2507636"/>
            <a:ext cx="5616625" cy="31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882" y="22928"/>
            <a:ext cx="11269695" cy="2627709"/>
          </a:xfrm>
          <a:prstGeom prst="rect">
            <a:avLst/>
          </a:prstGeom>
        </p:spPr>
      </p:pic>
      <p:pic>
        <p:nvPicPr>
          <p:cNvPr id="17" name="Picture 2" descr="C:\Users\anaclaudia\AppData\Local\Microsoft\Windows\Temporary Internet Files\Content.Outlook\VYA7KEID\mulher_logo 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914" y="4298652"/>
            <a:ext cx="4725271" cy="2679935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95991" y="2305186"/>
            <a:ext cx="8770283" cy="333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Promover </a:t>
            </a:r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o aprimoramento técnico-cultural e desenvolver ações de incentivo a maior participação das profissionais da contabilidade na vida social e política do País, com destaque: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mpreendedorismo; e</a:t>
            </a:r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participação </a:t>
            </a:r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da </a:t>
            </a:r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Mulher.</a:t>
            </a:r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09402" y="323453"/>
            <a:ext cx="5904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4400" b="1" i="1" dirty="0" smtClean="0">
                <a:solidFill>
                  <a:srgbClr val="C00000"/>
                </a:solidFill>
              </a:rPr>
              <a:t>Objetivos do projeto da mulher contabilista</a:t>
            </a:r>
            <a:endParaRPr lang="pt-BR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8" y="3848939"/>
            <a:ext cx="5420239" cy="5217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48" y="4406207"/>
            <a:ext cx="5681107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09402" y="395461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C00000"/>
                </a:solidFill>
              </a:rPr>
              <a:t>História dos Encontros Nacionais </a:t>
            </a:r>
            <a:endParaRPr lang="pt-BR" sz="2800" b="1" i="1" dirty="0" smtClean="0">
              <a:solidFill>
                <a:srgbClr val="C00000"/>
              </a:solidFill>
            </a:endParaRPr>
          </a:p>
          <a:p>
            <a:r>
              <a:rPr lang="pt-BR" sz="2800" b="1" i="1" dirty="0" smtClean="0">
                <a:solidFill>
                  <a:srgbClr val="C00000"/>
                </a:solidFill>
              </a:rPr>
              <a:t>Da Mulher Contabilista</a:t>
            </a:r>
            <a:endParaRPr lang="pt-BR" sz="2800" b="1" i="1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486742" y="-1044699"/>
            <a:ext cx="11269695" cy="11049990"/>
            <a:chOff x="-486742" y="-1044699"/>
            <a:chExt cx="11269695" cy="1104999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13"/>
            <a:stretch/>
          </p:blipFill>
          <p:spPr>
            <a:xfrm>
              <a:off x="-486742" y="-1044699"/>
              <a:ext cx="11178554" cy="11049990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10100134" y="2123653"/>
              <a:ext cx="682819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0" y="4787949"/>
              <a:ext cx="10782953" cy="0"/>
            </a:xfrm>
            <a:prstGeom prst="line">
              <a:avLst/>
            </a:prstGeom>
            <a:ln w="38100">
              <a:solidFill>
                <a:srgbClr val="D03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4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09402" y="395461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C00000"/>
                </a:solidFill>
              </a:rPr>
              <a:t>História dos Encontros Nacionais </a:t>
            </a:r>
            <a:endParaRPr lang="pt-BR" sz="2800" b="1" i="1" dirty="0" smtClean="0">
              <a:solidFill>
                <a:srgbClr val="C00000"/>
              </a:solidFill>
            </a:endParaRPr>
          </a:p>
          <a:p>
            <a:r>
              <a:rPr lang="pt-BR" sz="2800" b="1" i="1" dirty="0" smtClean="0">
                <a:solidFill>
                  <a:srgbClr val="C00000"/>
                </a:solidFill>
              </a:rPr>
              <a:t>Da Mulher Contabilista</a:t>
            </a:r>
            <a:endParaRPr lang="pt-BR" sz="2800" b="1" i="1" dirty="0">
              <a:solidFill>
                <a:srgbClr val="C0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2" r="2837"/>
          <a:stretch/>
        </p:blipFill>
        <p:spPr>
          <a:xfrm>
            <a:off x="-2927" y="-1044699"/>
            <a:ext cx="4608512" cy="1104999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-486742" y="4787949"/>
            <a:ext cx="1368152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-146943" y="4787949"/>
            <a:ext cx="5904656" cy="0"/>
          </a:xfrm>
          <a:prstGeom prst="line">
            <a:avLst/>
          </a:prstGeom>
          <a:ln w="38100">
            <a:solidFill>
              <a:srgbClr val="D0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25" y="1691605"/>
            <a:ext cx="4890796" cy="498721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977754" y="6528335"/>
            <a:ext cx="657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smtClean="0">
                <a:solidFill>
                  <a:srgbClr val="C00000"/>
                </a:solidFill>
              </a:rPr>
              <a:t>XI Encontro Nacional da Mulher Contabilista </a:t>
            </a:r>
          </a:p>
          <a:p>
            <a:pPr algn="ctr"/>
            <a:r>
              <a:rPr lang="pt-BR" sz="2000" b="1" i="1" dirty="0" smtClean="0"/>
              <a:t>Porto de Galinhas (PE) 2019</a:t>
            </a:r>
            <a:endParaRPr lang="pt-BR" sz="2000" b="1" i="1" dirty="0"/>
          </a:p>
        </p:txBody>
      </p:sp>
    </p:spTree>
    <p:extLst>
      <p:ext uri="{BB962C8B-B14F-4D97-AF65-F5344CB8AC3E}">
        <p14:creationId xmlns:p14="http://schemas.microsoft.com/office/powerpoint/2010/main" val="77087761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26631" y="809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solidFill>
                  <a:schemeClr val="bg1"/>
                </a:solidFill>
              </a:rPr>
              <a:t>Viva o calor e emoção!</a:t>
            </a:r>
          </a:p>
          <a:p>
            <a:pPr algn="ctr"/>
            <a:r>
              <a:rPr lang="pt-BR" sz="3600" b="1" i="1" dirty="0" smtClean="0">
                <a:solidFill>
                  <a:schemeClr val="bg1"/>
                </a:solidFill>
              </a:rPr>
              <a:t>Venha viver PERNAMBUCO!</a:t>
            </a:r>
            <a:endParaRPr lang="pt-BR" sz="3600" b="1" i="1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66" y="5219997"/>
            <a:ext cx="4354538" cy="202352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7606902" y="4115193"/>
            <a:ext cx="2381250" cy="27813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103">
            <a:off x="837511" y="525135"/>
            <a:ext cx="1514615" cy="176907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988">
            <a:off x="8013740" y="177951"/>
            <a:ext cx="841250" cy="80772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9894">
            <a:off x="1964966" y="6281566"/>
            <a:ext cx="562166" cy="53976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9976">
            <a:off x="1292421" y="5333414"/>
            <a:ext cx="866536" cy="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9" y="-1506685"/>
            <a:ext cx="10907837" cy="727189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1857" y="-962254"/>
            <a:ext cx="11053670" cy="417568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1"/>
          <a:stretch/>
        </p:blipFill>
        <p:spPr>
          <a:xfrm>
            <a:off x="-163148" y="3623609"/>
            <a:ext cx="11053670" cy="293431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8421397" y="6153228"/>
            <a:ext cx="960229" cy="97783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7930">
            <a:off x="5432178" y="2710480"/>
            <a:ext cx="614123" cy="6253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9805872" y="2023559"/>
            <a:ext cx="650081" cy="6619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9894">
            <a:off x="1964966" y="6281566"/>
            <a:ext cx="562166" cy="53976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9976">
            <a:off x="1292421" y="5333414"/>
            <a:ext cx="866536" cy="832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4"/>
          <a:stretch/>
        </p:blipFill>
        <p:spPr>
          <a:xfrm rot="10800000">
            <a:off x="-535565" y="-436614"/>
            <a:ext cx="11510472" cy="353458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301">
            <a:off x="129177" y="-922321"/>
            <a:ext cx="2381250" cy="278130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90050" y="356071"/>
            <a:ext cx="7098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i="1" dirty="0" smtClean="0">
                <a:solidFill>
                  <a:schemeClr val="bg1"/>
                </a:solidFill>
              </a:rPr>
              <a:t>Porto de Galinhas</a:t>
            </a:r>
            <a:endParaRPr lang="pt-BR" sz="6600" b="1" i="1" dirty="0">
              <a:solidFill>
                <a:schemeClr val="bg1"/>
              </a:solidFill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66" y="5219997"/>
            <a:ext cx="4354538" cy="20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6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5"/>
            <a:ext cx="10691813" cy="69413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65" y="1121943"/>
            <a:ext cx="2420854" cy="24652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7718347" y="6725826"/>
            <a:ext cx="960229" cy="97783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7930">
            <a:off x="5432178" y="2710480"/>
            <a:ext cx="614123" cy="6253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10010454" y="1911659"/>
            <a:ext cx="650081" cy="66199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1"/>
          <a:stretch/>
        </p:blipFill>
        <p:spPr>
          <a:xfrm rot="10800000">
            <a:off x="-224054" y="-93655"/>
            <a:ext cx="11053670" cy="293431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22" y="269859"/>
            <a:ext cx="2736304" cy="12715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9" y="1580715"/>
            <a:ext cx="4762500" cy="47625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36" y="1577545"/>
            <a:ext cx="4762500" cy="4762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72" y="2242657"/>
            <a:ext cx="10929791" cy="546489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6029535" y="2046220"/>
            <a:ext cx="419999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i="1" dirty="0" smtClean="0">
                <a:solidFill>
                  <a:srgbClr val="002060"/>
                </a:solidFill>
              </a:rPr>
              <a:t>A 70 </a:t>
            </a:r>
            <a:r>
              <a:rPr lang="pt-BR" sz="3600" b="1" i="1" dirty="0">
                <a:solidFill>
                  <a:srgbClr val="002060"/>
                </a:solidFill>
              </a:rPr>
              <a:t>quilômetros de Recife</a:t>
            </a:r>
            <a:r>
              <a:rPr lang="pt-BR" sz="2400" dirty="0">
                <a:solidFill>
                  <a:srgbClr val="002060"/>
                </a:solidFill>
              </a:rPr>
              <a:t>, </a:t>
            </a:r>
            <a:endParaRPr lang="pt-BR" sz="2400" dirty="0" smtClean="0">
              <a:solidFill>
                <a:srgbClr val="002060"/>
              </a:solidFill>
            </a:endParaRPr>
          </a:p>
          <a:p>
            <a:pPr algn="r"/>
            <a:endParaRPr lang="pt-BR" sz="1800" dirty="0" smtClean="0">
              <a:solidFill>
                <a:srgbClr val="002060"/>
              </a:solidFill>
            </a:endParaRPr>
          </a:p>
          <a:p>
            <a:pPr algn="r"/>
            <a:r>
              <a:rPr lang="pt-BR" sz="2400" b="1" i="1" dirty="0" smtClean="0">
                <a:solidFill>
                  <a:srgbClr val="002060"/>
                </a:solidFill>
              </a:rPr>
              <a:t>Piscinas naturais, águas </a:t>
            </a:r>
            <a:r>
              <a:rPr lang="pt-BR" sz="2400" b="1" i="1" dirty="0">
                <a:solidFill>
                  <a:srgbClr val="002060"/>
                </a:solidFill>
              </a:rPr>
              <a:t>mornas e transparentes </a:t>
            </a:r>
            <a:endParaRPr lang="pt-BR" sz="2400" b="1" i="1" dirty="0" smtClean="0">
              <a:solidFill>
                <a:srgbClr val="002060"/>
              </a:solidFill>
            </a:endParaRPr>
          </a:p>
          <a:p>
            <a:pPr algn="r"/>
            <a:endParaRPr lang="pt-BR" sz="2400" b="1" i="1" dirty="0">
              <a:solidFill>
                <a:srgbClr val="002060"/>
              </a:solidFill>
            </a:endParaRPr>
          </a:p>
          <a:p>
            <a:pPr algn="r"/>
            <a:r>
              <a:rPr lang="pt-BR" sz="2400" b="1" i="1" dirty="0" smtClean="0">
                <a:solidFill>
                  <a:srgbClr val="002060"/>
                </a:solidFill>
              </a:rPr>
              <a:t>Peixes </a:t>
            </a:r>
            <a:r>
              <a:rPr lang="pt-BR" sz="2400" b="1" i="1" dirty="0">
                <a:solidFill>
                  <a:srgbClr val="002060"/>
                </a:solidFill>
              </a:rPr>
              <a:t>coloridos </a:t>
            </a:r>
            <a:r>
              <a:rPr lang="pt-BR" sz="2400" b="1" i="1" dirty="0" smtClean="0">
                <a:solidFill>
                  <a:srgbClr val="002060"/>
                </a:solidFill>
              </a:rPr>
              <a:t>e jangadas</a:t>
            </a:r>
          </a:p>
          <a:p>
            <a:pPr algn="r"/>
            <a:endParaRPr lang="pt-BR" sz="2400" b="1" i="1" dirty="0">
              <a:solidFill>
                <a:srgbClr val="002060"/>
              </a:solidFill>
            </a:endParaRPr>
          </a:p>
          <a:p>
            <a:pPr algn="r"/>
            <a:r>
              <a:rPr lang="pt-BR" sz="2400" b="1" i="1" dirty="0" smtClean="0">
                <a:solidFill>
                  <a:srgbClr val="002060"/>
                </a:solidFill>
              </a:rPr>
              <a:t>Praias internacionalmente reconhecidas</a:t>
            </a:r>
            <a:endParaRPr lang="pt-BR" sz="2400" b="1" i="1" dirty="0">
              <a:solidFill>
                <a:srgbClr val="00206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-5246098" y="2354557"/>
            <a:ext cx="422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dirty="0" smtClean="0">
                <a:solidFill>
                  <a:srgbClr val="002060"/>
                </a:solidFill>
              </a:rPr>
              <a:t>.</a:t>
            </a:r>
            <a:endParaRPr lang="pt-BR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98" y="1691605"/>
            <a:ext cx="11027651" cy="58680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0580" y="58586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Local do Evento</a:t>
            </a:r>
            <a:endParaRPr lang="pt-BR" sz="4000" b="1" i="1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26" y="1686594"/>
            <a:ext cx="3352800" cy="32861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78" y="4243167"/>
            <a:ext cx="2204384" cy="224479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337646" y="5265788"/>
            <a:ext cx="1120788" cy="114133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7930">
            <a:off x="738810" y="966401"/>
            <a:ext cx="716810" cy="7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2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91" y="1686594"/>
            <a:ext cx="11062144" cy="62915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0580" y="58586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Local do Evento</a:t>
            </a:r>
            <a:endParaRPr lang="pt-BR" sz="4000" b="1" i="1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018" y="4427909"/>
            <a:ext cx="3352800" cy="32861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20" y="3191908"/>
            <a:ext cx="2204384" cy="224479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6922686" y="3846752"/>
            <a:ext cx="1120788" cy="114133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7930">
            <a:off x="6175478" y="6122982"/>
            <a:ext cx="716810" cy="7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3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8" y="3848939"/>
            <a:ext cx="5420239" cy="5217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48" y="4406207"/>
            <a:ext cx="5681107" cy="521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5" y="1879617"/>
            <a:ext cx="3374323" cy="33865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0580" y="58586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Local do Evento</a:t>
            </a:r>
            <a:endParaRPr lang="pt-BR" sz="4000" b="1" i="1" dirty="0">
              <a:solidFill>
                <a:srgbClr val="C0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07" y="1547589"/>
            <a:ext cx="7255799" cy="41956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14" y="1667245"/>
            <a:ext cx="4923105" cy="26972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10" y="2804438"/>
            <a:ext cx="7206628" cy="540649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96" y="4175298"/>
            <a:ext cx="2825642" cy="287743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1778039" y="6551008"/>
            <a:ext cx="1120788" cy="114133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7930">
            <a:off x="3434403" y="2346528"/>
            <a:ext cx="716810" cy="729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8927">
            <a:off x="8539416" y="1544748"/>
            <a:ext cx="758780" cy="77268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0" y="5188369"/>
            <a:ext cx="1136409" cy="132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31" y="180757"/>
            <a:ext cx="3710341" cy="17241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709"/>
            <a:ext cx="10691813" cy="68006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76" y="3711922"/>
            <a:ext cx="3616098" cy="156525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3650731"/>
            <a:ext cx="6022626" cy="31317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21" y="5592606"/>
            <a:ext cx="2559388" cy="118989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53418" y="2987749"/>
            <a:ext cx="1423531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Realização:</a:t>
            </a:r>
          </a:p>
          <a:p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797443" y="3001640"/>
            <a:ext cx="1634165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Organização:</a:t>
            </a:r>
          </a:p>
          <a:p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654096" y="5072740"/>
            <a:ext cx="899605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Apoio:</a:t>
            </a:r>
          </a:p>
          <a:p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90" b="-9701"/>
          <a:stretch/>
        </p:blipFill>
        <p:spPr>
          <a:xfrm>
            <a:off x="8620735" y="5868069"/>
            <a:ext cx="1045651" cy="6469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b="381"/>
          <a:stretch/>
        </p:blipFill>
        <p:spPr>
          <a:xfrm>
            <a:off x="8722730" y="6300117"/>
            <a:ext cx="1054522" cy="64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4387" y="6402931"/>
            <a:ext cx="8274127" cy="16253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Resultado de imagem para porto de galinh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39" y="-136103"/>
            <a:ext cx="12147034" cy="61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6930081" y="971525"/>
            <a:ext cx="3096345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689722" y="971525"/>
            <a:ext cx="3168352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4761" r="11563" b="22857"/>
          <a:stretch/>
        </p:blipFill>
        <p:spPr>
          <a:xfrm>
            <a:off x="3689722" y="971525"/>
            <a:ext cx="6336704" cy="54726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 b="1"/>
          <a:stretch/>
        </p:blipFill>
        <p:spPr>
          <a:xfrm rot="16200000">
            <a:off x="-4082796" y="2983401"/>
            <a:ext cx="11676081" cy="347586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39727" y="3635821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Cota das</a:t>
            </a:r>
          </a:p>
          <a:p>
            <a:r>
              <a:rPr lang="pt-BR" sz="4000" b="1" i="1" dirty="0" smtClean="0">
                <a:solidFill>
                  <a:srgbClr val="C00000"/>
                </a:solidFill>
              </a:rPr>
              <a:t>Inscrições</a:t>
            </a:r>
          </a:p>
          <a:p>
            <a:r>
              <a:rPr lang="pt-BR" sz="4000" b="1" i="1" dirty="0" smtClean="0">
                <a:solidFill>
                  <a:srgbClr val="C00000"/>
                </a:solidFill>
              </a:rPr>
              <a:t>Por estado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711101" y="5800546"/>
            <a:ext cx="1526400" cy="17828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1" y="274992"/>
            <a:ext cx="2507190" cy="314903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804">
            <a:off x="8785064" y="6057247"/>
            <a:ext cx="1072127" cy="125224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272919" y="6360428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rgbClr val="C00000"/>
                </a:solidFill>
              </a:rPr>
              <a:t>Total 1.200</a:t>
            </a:r>
          </a:p>
        </p:txBody>
      </p:sp>
    </p:spTree>
    <p:extLst>
      <p:ext uri="{BB962C8B-B14F-4D97-AF65-F5344CB8AC3E}">
        <p14:creationId xmlns:p14="http://schemas.microsoft.com/office/powerpoint/2010/main" val="17396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m para porto de galinh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/>
          <a:stretch/>
        </p:blipFill>
        <p:spPr bwMode="auto">
          <a:xfrm>
            <a:off x="-54693" y="-80163"/>
            <a:ext cx="10746506" cy="76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 b="1"/>
          <a:stretch/>
        </p:blipFill>
        <p:spPr>
          <a:xfrm>
            <a:off x="-854766" y="-99443"/>
            <a:ext cx="11673279" cy="264585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422845" y="3357380"/>
            <a:ext cx="9812762" cy="2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61724" y="827509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i="1" dirty="0" smtClean="0">
                <a:solidFill>
                  <a:srgbClr val="C00000"/>
                </a:solidFill>
              </a:rPr>
              <a:t>Inscrições por lotes</a:t>
            </a:r>
            <a:endParaRPr lang="pt-BR" sz="4400" b="1" i="1" dirty="0">
              <a:solidFill>
                <a:srgbClr val="C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4" y="3265760"/>
            <a:ext cx="6772424" cy="27881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725" y="5846138"/>
            <a:ext cx="10691813" cy="24947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74" y="-13085"/>
            <a:ext cx="3710341" cy="172416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8983589" y="2200594"/>
            <a:ext cx="3067907" cy="358331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78" y="1619597"/>
            <a:ext cx="5040560" cy="691505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8288" r="66616" b="73633"/>
          <a:stretch/>
        </p:blipFill>
        <p:spPr>
          <a:xfrm>
            <a:off x="4265786" y="3502000"/>
            <a:ext cx="864096" cy="504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72008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025426" y="333329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Feira de negócios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5426" y="757242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e oportunidades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988">
            <a:off x="4895885" y="902993"/>
            <a:ext cx="1561722" cy="14994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" y="3355727"/>
            <a:ext cx="859233" cy="82498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5526" y="2555701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O objetivo da Feira de Negócios e Oportunidades é viabilizar às empresas interessadas a exposição de produtos e aos profissionais, empresários e estudantes de contabilidade. </a:t>
            </a:r>
          </a:p>
          <a:p>
            <a:pPr algn="just"/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Serão montados cerca </a:t>
            </a: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pt-BR" sz="4000" b="1" dirty="0" smtClean="0">
                <a:solidFill>
                  <a:srgbClr val="C00000"/>
                </a:solidFill>
              </a:rPr>
              <a:t>61 estandes </a:t>
            </a: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das </a:t>
            </a:r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mais variadas configurações de 9 a </a:t>
            </a:r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24 </a:t>
            </a:r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metros quadrados.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866720" y="3725225"/>
            <a:ext cx="1177010" cy="11301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5537" r="-656" b="11471"/>
          <a:stretch/>
        </p:blipFill>
        <p:spPr>
          <a:xfrm>
            <a:off x="-284158" y="5219997"/>
            <a:ext cx="7369838" cy="4076005"/>
          </a:xfrm>
          <a:prstGeom prst="rect">
            <a:avLst/>
          </a:prstGeom>
        </p:spPr>
      </p:pic>
      <p:sp>
        <p:nvSpPr>
          <p:cNvPr id="6" name="AutoShape 4" descr="blob:https://web.whatsapp.com/582dacfc-b305-494b-a88a-dc45e65320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1619"/>
          <a:stretch/>
        </p:blipFill>
        <p:spPr>
          <a:xfrm>
            <a:off x="7019564" y="5219997"/>
            <a:ext cx="4375014" cy="297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578" r="4282"/>
          <a:stretch/>
        </p:blipFill>
        <p:spPr>
          <a:xfrm>
            <a:off x="0" y="1961283"/>
            <a:ext cx="10729192" cy="36039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 b="1"/>
          <a:stretch/>
        </p:blipFill>
        <p:spPr>
          <a:xfrm>
            <a:off x="-782757" y="-180603"/>
            <a:ext cx="11673279" cy="264585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69" y="179437"/>
            <a:ext cx="3301426" cy="153414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9402" y="6114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Cota dos estandes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13" y="5607888"/>
            <a:ext cx="3240360" cy="28810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9" y="5608628"/>
            <a:ext cx="3339000" cy="28810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901" y="5607888"/>
            <a:ext cx="3240360" cy="288106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18" y="5651305"/>
            <a:ext cx="3240360" cy="28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/>
          <a:stretch/>
        </p:blipFill>
        <p:spPr>
          <a:xfrm>
            <a:off x="-1195963" y="-1836788"/>
            <a:ext cx="16077021" cy="93964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 b="1"/>
          <a:stretch/>
        </p:blipFill>
        <p:spPr>
          <a:xfrm rot="16200000">
            <a:off x="-4082796" y="2983401"/>
            <a:ext cx="11676081" cy="347586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73" y="572861"/>
            <a:ext cx="7169748" cy="686503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5" y="3690564"/>
            <a:ext cx="2507190" cy="3149031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61008" y="1758393"/>
            <a:ext cx="2752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Crédito de patrocínio</a:t>
            </a:r>
          </a:p>
          <a:p>
            <a:endParaRPr lang="pt-BR" sz="40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2" y="2051645"/>
            <a:ext cx="9534525" cy="505777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72008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025426" y="333329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Feira de negócios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5426" y="757242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C00000"/>
                </a:solidFill>
              </a:rPr>
              <a:t>e oportunidades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988">
            <a:off x="5255075" y="967477"/>
            <a:ext cx="1160204" cy="111396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43" y="6439308"/>
            <a:ext cx="859233" cy="82498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479750" y="6001132"/>
            <a:ext cx="1177010" cy="11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054" y="1835621"/>
            <a:ext cx="20486193" cy="60339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9402" y="6114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Cota dos estandes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60821" y="1728190"/>
            <a:ext cx="8605565" cy="6141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32" y="2411685"/>
            <a:ext cx="8348438" cy="39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054" y="1835621"/>
            <a:ext cx="20486193" cy="60339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9402" y="6114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Cota dos estandes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60821" y="1728190"/>
            <a:ext cx="8605565" cy="6141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845" y="2403971"/>
            <a:ext cx="8245525" cy="411871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442250" y="6156101"/>
            <a:ext cx="115212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5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/>
          <a:stretch/>
        </p:blipFill>
        <p:spPr>
          <a:xfrm>
            <a:off x="-359485" y="3752724"/>
            <a:ext cx="11468509" cy="67029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056"/>
            <a:ext cx="10691813" cy="45087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8" y="2899879"/>
            <a:ext cx="7603162" cy="329108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215207" y="179852"/>
            <a:ext cx="6285733" cy="1570673"/>
            <a:chOff x="1220413" y="371991"/>
            <a:chExt cx="8098006" cy="202352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88927">
              <a:off x="8349389" y="1305222"/>
              <a:ext cx="960229" cy="97783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9894">
              <a:off x="1892958" y="1433560"/>
              <a:ext cx="562166" cy="53976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19976">
              <a:off x="1220413" y="485408"/>
              <a:ext cx="866536" cy="8320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658" y="371991"/>
              <a:ext cx="4354538" cy="2023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5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054" y="1835621"/>
            <a:ext cx="20486193" cy="60339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9402" y="6114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Cota dos estandes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11" y="1825920"/>
            <a:ext cx="7028971" cy="61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054" y="1835621"/>
            <a:ext cx="20486193" cy="60339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2" y="-1"/>
            <a:ext cx="11269695" cy="26277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9402" y="6114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Cota dos estandes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29" y="1837084"/>
            <a:ext cx="7326552" cy="61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099048" y="3814262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i="1" dirty="0" smtClean="0">
                <a:solidFill>
                  <a:srgbClr val="C00000"/>
                </a:solidFill>
              </a:rPr>
              <a:t>Até 2019!</a:t>
            </a:r>
            <a:endParaRPr lang="pt-BR" sz="8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22" y="1196229"/>
            <a:ext cx="6954445" cy="32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8" y="3848939"/>
            <a:ext cx="5420239" cy="5217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48" y="4406207"/>
            <a:ext cx="5681107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/>
          <a:stretch/>
        </p:blipFill>
        <p:spPr>
          <a:xfrm>
            <a:off x="-359485" y="3752724"/>
            <a:ext cx="11468509" cy="67029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056"/>
            <a:ext cx="10691813" cy="4508729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2215207" y="179852"/>
            <a:ext cx="6285733" cy="1570673"/>
            <a:chOff x="1220413" y="371991"/>
            <a:chExt cx="8098006" cy="2023522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88927">
              <a:off x="8349389" y="1305222"/>
              <a:ext cx="960229" cy="97783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9894">
              <a:off x="1892958" y="1433560"/>
              <a:ext cx="562166" cy="539761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19976">
              <a:off x="1220413" y="485408"/>
              <a:ext cx="866536" cy="83200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658" y="371991"/>
              <a:ext cx="4354538" cy="2023522"/>
            </a:xfrm>
            <a:prstGeom prst="rect">
              <a:avLst/>
            </a:prstGeom>
          </p:spPr>
        </p:pic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44" y="3212080"/>
            <a:ext cx="6775163" cy="19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8" y="3848939"/>
            <a:ext cx="5420239" cy="5217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48" y="4406207"/>
            <a:ext cx="5681107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naclaudia\AppData\Local\Microsoft\Windows\Temporary Internet Files\Content.Outlook\VYA7KEID\mulher_logo 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053" y="4369443"/>
            <a:ext cx="4725271" cy="2679935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665386" y="2517465"/>
            <a:ext cx="94494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Portaria CFC n.º 345/2018, que institui as Comissões de Representantes Nacional e Estaduais  de Aprimoramento Técnico-cultural da Mulher </a:t>
            </a:r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Contabilista.</a:t>
            </a:r>
          </a:p>
          <a:p>
            <a:pPr algn="just"/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Apresentação das coordenadoras</a:t>
            </a:r>
          </a:p>
          <a:p>
            <a:pPr algn="just"/>
            <a:r>
              <a:rPr lang="pt-BR" sz="3000" dirty="0" smtClean="0">
                <a:solidFill>
                  <a:schemeClr val="bg1">
                    <a:lumMod val="50000"/>
                  </a:schemeClr>
                </a:solidFill>
              </a:rPr>
              <a:t>estaduais. </a:t>
            </a:r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882" y="22928"/>
            <a:ext cx="11269695" cy="2627709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809402" y="323453"/>
            <a:ext cx="5904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4400" b="1" i="1" dirty="0" smtClean="0">
                <a:solidFill>
                  <a:srgbClr val="C00000"/>
                </a:solidFill>
              </a:rPr>
              <a:t>Projeto Mulher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4400" b="1" i="1" dirty="0" smtClean="0">
                <a:solidFill>
                  <a:srgbClr val="C00000"/>
                </a:solidFill>
              </a:rPr>
              <a:t>Contabilista</a:t>
            </a:r>
            <a:endParaRPr lang="pt-BR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/>
          <a:stretch/>
        </p:blipFill>
        <p:spPr>
          <a:xfrm>
            <a:off x="-359485" y="3752724"/>
            <a:ext cx="11468509" cy="67029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056"/>
            <a:ext cx="10691813" cy="379303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215207" y="179852"/>
            <a:ext cx="6285733" cy="1570673"/>
            <a:chOff x="1220413" y="371991"/>
            <a:chExt cx="8098006" cy="202352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88927">
              <a:off x="8349389" y="1305222"/>
              <a:ext cx="960229" cy="97783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9894">
              <a:off x="1892958" y="1433560"/>
              <a:ext cx="562166" cy="53976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19976">
              <a:off x="1220413" y="485408"/>
              <a:ext cx="866536" cy="8320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658" y="371991"/>
              <a:ext cx="4354538" cy="2023522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9" b="54620"/>
          <a:stretch/>
        </p:blipFill>
        <p:spPr>
          <a:xfrm>
            <a:off x="1745506" y="2154582"/>
            <a:ext cx="7506729" cy="31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97398" y="377983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pt-BR" sz="20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89723" y="2627710"/>
            <a:ext cx="17588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13 a 15.9.2017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94506" y="2627710"/>
            <a:ext cx="18893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GRAMADO (RS)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0"/>
            <a:ext cx="10694683" cy="75624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34" y="687517"/>
            <a:ext cx="4950008" cy="2300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8" y="3848939"/>
            <a:ext cx="5420239" cy="5217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48" y="4406207"/>
            <a:ext cx="5681107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396</Words>
  <Application>Microsoft Office PowerPoint</Application>
  <PresentationFormat>Personalizar</PresentationFormat>
  <Paragraphs>83</Paragraphs>
  <Slides>33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Carla</cp:lastModifiedBy>
  <cp:revision>117</cp:revision>
  <dcterms:created xsi:type="dcterms:W3CDTF">2016-12-03T22:39:15Z</dcterms:created>
  <dcterms:modified xsi:type="dcterms:W3CDTF">2018-10-19T21:17:05Z</dcterms:modified>
</cp:coreProperties>
</file>